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1ECD86C-5CFB-4523-A5CA-02CA1346ED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118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ABB822B6-EB1C-4775-9335-317B9BABDA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592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5911A1-FC59-4B40-83E4-59FF3AAFA6D0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89925C6-A265-4D2A-9A16-877E8E64473A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8DC8EC6-B3FF-40EA-BF02-261A25298D74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BC8595B-82EE-49DC-A8CB-F06D96B91885}" type="slidenum">
              <a:rPr lang="zh-TW" altLang="en-US" smtClean="0"/>
              <a:pPr>
                <a:defRPr/>
              </a:pPr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DE25BEB0-8417-43B7-9F85-FF372A0D4F10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15607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3779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我們當來同聲歡呼，</a:t>
            </a:r>
          </a:p>
          <a:p>
            <a:pPr algn="ctr" eaLnBrk="1" hangingPunct="1"/>
            <a:r>
              <a:rPr lang="en-US" altLang="zh-TW" sz="2800" dirty="0"/>
              <a:t>Come, let us join our cheerful songs,</a:t>
            </a:r>
            <a:r>
              <a:rPr lang="en-US" altLang="zh-TW" dirty="0">
                <a:latin typeface="標楷體" pitchFamily="65" charset="-120"/>
              </a:rPr>
              <a:t> 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稱頌神的基督；</a:t>
            </a:r>
          </a:p>
          <a:p>
            <a:pPr algn="ctr" eaLnBrk="1" hangingPunct="1"/>
            <a:r>
              <a:rPr lang="en-US" altLang="zh-TW" sz="2800" dirty="0"/>
              <a:t>And thus approach the throne;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我們若有千萬舌頭，</a:t>
            </a:r>
          </a:p>
          <a:p>
            <a:pPr algn="ctr" eaLnBrk="1" hangingPunct="1"/>
            <a:r>
              <a:rPr lang="en-US" altLang="zh-TW" sz="2800" dirty="0"/>
              <a:t>Had we ten thousand thousands tongues,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詩題只有一首。</a:t>
            </a:r>
          </a:p>
          <a:p>
            <a:pPr algn="ctr" eaLnBrk="1" hangingPunct="1"/>
            <a:r>
              <a:rPr lang="en-US" altLang="zh-TW" sz="2800" dirty="0"/>
              <a:t>Our theme of joy’s but one.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127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我們當來同聲歡呼</a:t>
            </a:r>
            <a:r>
              <a:rPr lang="zh-TW" altLang="en-US" sz="2600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COME, LET US JOIN OUR CHEERFUL SONGS</a:t>
            </a:r>
            <a:r>
              <a:rPr lang="zh-TW" altLang="en-US" sz="2400" dirty="0">
                <a:latin typeface="Arial Narrow" pitchFamily="34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5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 eaLnBrk="1" hangingPunct="1"/>
            <a:r>
              <a:rPr lang="en-US" altLang="zh-TW" dirty="0">
                <a:latin typeface="標楷體" pitchFamily="65" charset="-120"/>
              </a:rPr>
              <a:t>“</a:t>
            </a:r>
            <a:r>
              <a:rPr lang="zh-TW" altLang="en-US" dirty="0">
                <a:latin typeface="標楷體" pitchFamily="65" charset="-120"/>
              </a:rPr>
              <a:t>升天羔羊，祢真是配，</a:t>
            </a:r>
          </a:p>
          <a:p>
            <a:pPr algn="ctr" eaLnBrk="1" hangingPunct="1"/>
            <a:r>
              <a:rPr lang="en-US" altLang="zh-TW" sz="2800" dirty="0"/>
              <a:t>“Worthy the Lamb that’s gone on high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來得這樣讚美；”</a:t>
            </a:r>
          </a:p>
          <a:p>
            <a:pPr algn="ctr" eaLnBrk="1" hangingPunct="1"/>
            <a:r>
              <a:rPr lang="en-US" altLang="zh-TW" sz="2800" dirty="0"/>
              <a:t>To be exalted thus!”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我們喊說：“祢真是配，</a:t>
            </a:r>
          </a:p>
          <a:p>
            <a:pPr algn="ctr" eaLnBrk="1" hangingPunct="1"/>
            <a:r>
              <a:rPr lang="en-US" altLang="zh-TW" sz="2800" dirty="0"/>
              <a:t>“Worthy the Lamb that died,” we cry,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因祢為我降卑。”</a:t>
            </a:r>
          </a:p>
          <a:p>
            <a:pPr algn="ctr" eaLnBrk="1" hangingPunct="1"/>
            <a:r>
              <a:rPr lang="en-US" altLang="zh-TW" sz="2800" dirty="0"/>
              <a:t>“For He was slain for us.”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救主耶穌配得尊貴、</a:t>
            </a:r>
          </a:p>
          <a:p>
            <a:pPr algn="ctr" eaLnBrk="1" hangingPunct="1"/>
            <a:r>
              <a:rPr lang="en-US" altLang="zh-TW" sz="2800" dirty="0"/>
              <a:t>Jesus is worthy to receive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權柄、榮耀、智慧…</a:t>
            </a:r>
          </a:p>
          <a:p>
            <a:pPr algn="ctr" eaLnBrk="1" hangingPunct="1"/>
            <a:r>
              <a:rPr lang="en-US" altLang="zh-CN" sz="2800" dirty="0"/>
              <a:t>Honor</a:t>
            </a:r>
            <a:r>
              <a:rPr lang="en-US" altLang="zh-TW" sz="2800" dirty="0"/>
              <a:t> and power divine;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還有許多獻上不及，</a:t>
            </a:r>
          </a:p>
          <a:p>
            <a:pPr algn="ctr" eaLnBrk="1" hangingPunct="1"/>
            <a:r>
              <a:rPr lang="en-US" altLang="zh-TW" sz="2800" dirty="0"/>
              <a:t>And blessings more than we can give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主阿，永都歸祢。</a:t>
            </a:r>
          </a:p>
          <a:p>
            <a:pPr algn="ctr" eaLnBrk="1" hangingPunct="1"/>
            <a:r>
              <a:rPr lang="en-US" altLang="zh-TW" sz="2800" dirty="0"/>
              <a:t>Be Lord, forever Thine.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不久聖徒快要上升，</a:t>
            </a:r>
          </a:p>
          <a:p>
            <a:pPr algn="ctr" eaLnBrk="1" hangingPunct="1"/>
            <a:r>
              <a:rPr lang="en-US" altLang="zh-TW" sz="2800" dirty="0"/>
              <a:t>Soon shall the saints, exalted high,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同發讚美之聲；</a:t>
            </a:r>
          </a:p>
          <a:p>
            <a:pPr algn="ctr" eaLnBrk="1" hangingPunct="1"/>
            <a:r>
              <a:rPr lang="en-US" altLang="zh-TW" sz="2800" dirty="0"/>
              <a:t>A glorious anthem raise;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一切住在青天之下，</a:t>
            </a:r>
          </a:p>
          <a:p>
            <a:pPr algn="ctr" eaLnBrk="1" hangingPunct="1"/>
            <a:r>
              <a:rPr lang="en-US" altLang="zh-TW" sz="2800" dirty="0"/>
              <a:t>And all that dwell beneath the sky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都要頌揚不暇！</a:t>
            </a:r>
          </a:p>
          <a:p>
            <a:pPr algn="ctr" eaLnBrk="1" hangingPunct="1"/>
            <a:r>
              <a:rPr lang="en-US" altLang="zh-TW" sz="2800" dirty="0"/>
              <a:t>Speak forth Thine endless praise.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03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127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/</a:t>
            </a:r>
            <a:r>
              <a:rPr lang="en-US" altLang="zh-CN" sz="2400" dirty="0">
                <a:latin typeface="Arial" charset="0"/>
                <a:ea typeface="新細明體" pitchFamily="18" charset="-120"/>
              </a:rPr>
              <a:t>5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/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待贖宇宙合而為一，</a:t>
            </a:r>
          </a:p>
          <a:p>
            <a:pPr algn="ctr" eaLnBrk="1" hangingPunct="1"/>
            <a:r>
              <a:rPr lang="en-US" altLang="zh-TW" sz="2800" dirty="0"/>
              <a:t>Redeemed creation join in one,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頌讚羔羊不已；</a:t>
            </a:r>
          </a:p>
          <a:p>
            <a:pPr algn="ctr" eaLnBrk="1" hangingPunct="1"/>
            <a:r>
              <a:rPr lang="en-US" altLang="zh-TW" sz="2800" dirty="0" err="1"/>
              <a:t>T’adore</a:t>
            </a:r>
            <a:r>
              <a:rPr lang="en-US" altLang="zh-TW" sz="2800" dirty="0"/>
              <a:t> the sacred name;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因祂降世親歷死地，</a:t>
            </a:r>
          </a:p>
          <a:p>
            <a:pPr algn="ctr" eaLnBrk="1" hangingPunct="1"/>
            <a:r>
              <a:rPr lang="en-US" altLang="zh-TW" sz="2800" dirty="0"/>
              <a:t>Of Him that sits upon the throne,</a:t>
            </a:r>
          </a:p>
          <a:p>
            <a:pPr algn="ctr" eaLnBrk="1" hangingPunct="1"/>
            <a:r>
              <a:rPr lang="zh-TW" altLang="en-US" dirty="0">
                <a:latin typeface="標楷體" pitchFamily="65" charset="-120"/>
              </a:rPr>
              <a:t>現今榮耀無比。</a:t>
            </a:r>
          </a:p>
          <a:p>
            <a:pPr algn="ctr" eaLnBrk="1" hangingPunct="1"/>
            <a:r>
              <a:rPr lang="en-US" altLang="zh-TW" sz="2800" dirty="0"/>
              <a:t>And to exalt the Lamb.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471</TotalTime>
  <Words>302</Words>
  <Application>Microsoft Office PowerPoint</Application>
  <PresentationFormat>On-screen Show (16:9)</PresentationFormat>
  <Paragraphs>50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4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H127  我們當來同聲歡呼  COME, LET US JOIN OUR CHEERFUL SONGS (1/5)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H000</dc:title>
  <dc:subject>Hymnary 聖徒詩歌</dc:subject>
  <dc:creator>LIU</dc:creator>
  <cp:lastModifiedBy>Timothy Liang</cp:lastModifiedBy>
  <cp:revision>50</cp:revision>
  <dcterms:created xsi:type="dcterms:W3CDTF">2001-04-19T19:07:54Z</dcterms:created>
  <dcterms:modified xsi:type="dcterms:W3CDTF">2017-08-01T23:43:26Z</dcterms:modified>
</cp:coreProperties>
</file>